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08/07/2019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08/07/2019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08/07/2019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ABRIL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1671278"/>
            <a:ext cx="851075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2" y="1980555"/>
            <a:ext cx="6524464" cy="40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71" y="1700163"/>
            <a:ext cx="7830780" cy="42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1" y="1769561"/>
            <a:ext cx="8515681" cy="39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29" y="1856912"/>
            <a:ext cx="617578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1" y="1869067"/>
            <a:ext cx="8531441" cy="38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99" y="1835528"/>
            <a:ext cx="8226762" cy="42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1751342"/>
            <a:ext cx="8655730" cy="41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704182"/>
            <a:ext cx="8087558" cy="43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0" y="1681527"/>
            <a:ext cx="8170505" cy="44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3" y="1667665"/>
            <a:ext cx="8291744" cy="41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78" y="1618833"/>
            <a:ext cx="5782083" cy="45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9" y="1611873"/>
            <a:ext cx="828518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0" y="1633491"/>
            <a:ext cx="8478175" cy="44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11" y="1719434"/>
            <a:ext cx="7011008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08/07/2019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5" y="1606858"/>
            <a:ext cx="7910002" cy="4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98</Orden>
    <Formato xmlns="8cf1b8fd-72df-4c21-8306-a5f720778edf">/Style%20Library/Images/ppt.svg</Forma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8cf1b8fd-72df-4c21-8306-a5f720778ed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14278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ABRIL 2019</dc:title>
  <dc:creator>CAMILO</dc:creator>
  <cp:lastModifiedBy>Julian Camilo Villar Chacon</cp:lastModifiedBy>
  <cp:revision>329</cp:revision>
  <cp:lastPrinted>2016-11-09T21:48:51Z</cp:lastPrinted>
  <dcterms:created xsi:type="dcterms:W3CDTF">2015-08-10T15:28:24Z</dcterms:created>
  <dcterms:modified xsi:type="dcterms:W3CDTF">2019-07-08T21:15:50Z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